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5" r:id="rId4"/>
    <p:sldId id="293" r:id="rId5"/>
    <p:sldId id="260" r:id="rId6"/>
    <p:sldId id="258" r:id="rId7"/>
    <p:sldId id="259" r:id="rId8"/>
    <p:sldId id="292" r:id="rId9"/>
    <p:sldId id="294" r:id="rId10"/>
    <p:sldId id="261" r:id="rId11"/>
    <p:sldId id="301" r:id="rId12"/>
    <p:sldId id="302" r:id="rId13"/>
    <p:sldId id="299" r:id="rId14"/>
    <p:sldId id="303" r:id="rId15"/>
    <p:sldId id="304" r:id="rId16"/>
    <p:sldId id="305" r:id="rId17"/>
    <p:sldId id="298" r:id="rId18"/>
    <p:sldId id="277" r:id="rId19"/>
    <p:sldId id="278" r:id="rId20"/>
    <p:sldId id="279" r:id="rId21"/>
    <p:sldId id="280" r:id="rId22"/>
    <p:sldId id="281" r:id="rId23"/>
    <p:sldId id="295" r:id="rId24"/>
    <p:sldId id="272" r:id="rId25"/>
    <p:sldId id="270" r:id="rId26"/>
    <p:sldId id="296" r:id="rId27"/>
    <p:sldId id="274" r:id="rId28"/>
    <p:sldId id="297" r:id="rId29"/>
    <p:sldId id="271" r:id="rId30"/>
    <p:sldId id="276" r:id="rId31"/>
  </p:sldIdLst>
  <p:sldSz cx="9144000" cy="5143500" type="screen16x9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orient="horz" pos="441">
          <p15:clr>
            <a:srgbClr val="A4A3A4"/>
          </p15:clr>
        </p15:guide>
        <p15:guide id="3" orient="horz" pos="2799">
          <p15:clr>
            <a:srgbClr val="A4A3A4"/>
          </p15:clr>
        </p15:guide>
        <p15:guide id="4" pos="2880">
          <p15:clr>
            <a:srgbClr val="A4A3A4"/>
          </p15:clr>
        </p15:guide>
        <p15:guide id="5" pos="204">
          <p15:clr>
            <a:srgbClr val="A4A3A4"/>
          </p15:clr>
        </p15:guide>
        <p15:guide id="6" pos="5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477" autoAdjust="0"/>
  </p:normalViewPr>
  <p:slideViewPr>
    <p:cSldViewPr showGuides="1">
      <p:cViewPr>
        <p:scale>
          <a:sx n="100" d="100"/>
          <a:sy n="100" d="100"/>
        </p:scale>
        <p:origin x="-1026" y="-246"/>
      </p:cViewPr>
      <p:guideLst>
        <p:guide orient="horz" pos="1620"/>
        <p:guide orient="horz" pos="441"/>
        <p:guide orient="horz" pos="2799"/>
        <p:guide pos="2880"/>
        <p:guide pos="204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454A2-2069-414C-BA40-38CBC56AEED8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A3EE6-1367-40FC-A5EF-A059035D7C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3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A3EE6-1367-40FC-A5EF-A059035D7CA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7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034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34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56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6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3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31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73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37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3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75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1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68FBA-CF9E-4D71-872C-C763BD7FEE2D}" type="datetimeFigureOut">
              <a:rPr lang="ko-KR" altLang="en-US" smtClean="0"/>
              <a:t>2019-02-25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FCD4C-9D0B-4CEE-BA3E-320C00FAC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2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github.com/pty902/Resume/blob/master/Fine%20Dust%20Project/Fine%20Dust(Open%20API).ipynb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hyperlink" Target="https://github.com/pty902/Resume/blob/master/Fine%20Dust%20Project/Fine%20Dust(Open%20API)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s://github.com/pty902/Resume/blob/master/Fine%20Dust%20Project/Fine%20Dust%20Disease(Open%20API).ipynb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hyperlink" Target="https://github.com/pty902/Resume/blob/master/Fine%20Dust%20Project/Fine%20Dust%20Disease(Open%20API).ipynb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hyperlink" Target="https://github.com/pty902/Resume/blob/master/Fine%20Dust%20Project/Fine%20Dust%20Disease(Open%20API).ipynb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hyperlink" Target="https://github.com/pty902/Resume/blob/master/Fine%20Dust%20Project/Fine%20Dust%20Disease(Open%20API).ipynb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hyperlink" Target="https://github.com/pty902/Resume/blob/master/Fine%20Dust%20Project/Fine%20Dust%20Disease(Open%20API).ipynb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roupbb/b-store/blob/Hotfix/findustemssion/finedust_emssion_rate_daegu_gu.ipynb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hyperlink" Target="https://github.com/Bgroupbb/b-store/blob/Hotfix/kid%26air/Daegukid%26air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groupbb/b-store/blob/Hotfix/ill%26dust_cor/illdust.R" TargetMode="External"/><Relationship Id="rId2" Type="http://schemas.openxmlformats.org/officeDocument/2006/relationships/hyperlink" Target="https://github.com/Bgroupbb/b-stor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mailto:pty04290@gmail.com" TargetMode="External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5" Type="http://schemas.openxmlformats.org/officeDocument/2006/relationships/image" Target="../media/image12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hyperlink" Target="https://github.com/pty902/Resum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hyperlink" Target="https://github.com/Bgroupbb/b-store/blob/Hotfix/all_ills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hyperlink" Target="https://github.com/Bgroupbb/b-store/blob/Hotfix/shoppingmall_goods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hyperlink" Target="https://github.com/Bgroupbb/b-store/blob/master/html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group.ml/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hyperlink" Target="https://github.com/Bgroupbb/b-store/blob/master/Fine%20Dust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ty902/Resume/blob/master/Fine%20Dust%20Project/Fine%20Dust(Prophet).ipynb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42" y="0"/>
            <a:ext cx="72295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대기오염정보 조회 서비스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OpenAPI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(JSON)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00314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4443413"/>
            <a:ext cx="424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공공데이터포털  </a:t>
            </a:r>
            <a:r>
              <a:rPr lang="en-US" altLang="ko-KR" sz="800" dirty="0" err="1" smtClean="0">
                <a:latin typeface="나눔바른고딕" pitchFamily="50" charset="-127"/>
                <a:ea typeface="나눔바른고딕" pitchFamily="50" charset="-127"/>
              </a:rPr>
              <a:t>OpenAPI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를</a:t>
            </a:r>
            <a:r>
              <a:rPr lang="ko-KR" altLang="en-US" sz="8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800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urllib</a:t>
            </a:r>
            <a:r>
              <a:rPr lang="en-US" altLang="ko-KR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err="1" smtClean="0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모듈을  사용하여 </a:t>
            </a:r>
            <a:r>
              <a:rPr lang="en-US" altLang="ko-KR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request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후 </a:t>
            </a:r>
            <a:r>
              <a:rPr lang="en-US" altLang="ko-KR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parsing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 하여 자료수집</a:t>
            </a:r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800" dirty="0">
                <a:latin typeface="나눔바른고딕" pitchFamily="50" charset="-127"/>
                <a:ea typeface="나눔바른고딕" pitchFamily="50" charset="-127"/>
                <a:hlinkClick r:id="rId2"/>
              </a:rPr>
              <a:t>https://github.com/pty902/Resume/blob/master/Fine%20Dust%20Project/Fine%20Dust(Open%20API).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ipynb 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In [1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]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10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87574"/>
            <a:ext cx="3795678" cy="34558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00193"/>
            <a:ext cx="3960440" cy="31437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56017"/>
            <a:ext cx="4139952" cy="51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대기오염정보 조회 서비스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OpenAPI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(JSON)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00314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3211111"/>
            <a:ext cx="424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수집한 데이터를</a:t>
            </a:r>
            <a:r>
              <a:rPr lang="ko-KR" altLang="en-US" sz="8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800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csv</a:t>
            </a:r>
            <a:r>
              <a:rPr lang="en-US" altLang="ko-KR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err="1" smtClean="0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모듈을  사용하여 </a:t>
            </a:r>
            <a:r>
              <a:rPr lang="en-US" altLang="ko-KR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Daegu_period.csv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파일로  저장</a:t>
            </a:r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800" dirty="0">
                <a:latin typeface="나눔바른고딕" pitchFamily="50" charset="-127"/>
                <a:ea typeface="나눔바른고딕" pitchFamily="50" charset="-127"/>
                <a:hlinkClick r:id="rId2"/>
              </a:rPr>
              <a:t>https://github.com/pty902/Resume/blob/master/Fine%20Dust%20Project/Fine%20Dust(Open%20API).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ipynb 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In [90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]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11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6223"/>
            <a:ext cx="936104" cy="16055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71750"/>
            <a:ext cx="4248150" cy="8039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39702"/>
            <a:ext cx="4216672" cy="10081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713631"/>
            <a:ext cx="4248472" cy="5619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432673"/>
            <a:ext cx="4248473" cy="4910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16" y="3457179"/>
            <a:ext cx="4237534" cy="2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질병정보서비스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OpenAPI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(XML)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9992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4443413"/>
            <a:ext cx="424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공공데이터포털  </a:t>
            </a:r>
            <a:r>
              <a:rPr lang="en-US" altLang="ko-KR" sz="800" dirty="0" err="1">
                <a:latin typeface="나눔바른고딕" pitchFamily="50" charset="-127"/>
                <a:ea typeface="나눔바른고딕" pitchFamily="50" charset="-127"/>
              </a:rPr>
              <a:t>OpenAPI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를</a:t>
            </a:r>
            <a:r>
              <a:rPr lang="ko-KR" altLang="en-US" sz="8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800" dirty="0" err="1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urllib</a:t>
            </a:r>
            <a:r>
              <a:rPr lang="en-US" altLang="ko-KR" sz="800" dirty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err="1" smtClean="0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모듈을  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사용하여 </a:t>
            </a:r>
            <a:r>
              <a:rPr lang="en-US" altLang="ko-KR" sz="800" dirty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request 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후 </a:t>
            </a:r>
            <a:r>
              <a:rPr lang="en-US" altLang="ko-KR" sz="800" dirty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Parsing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 하여 자료수집</a:t>
            </a:r>
            <a:endParaRPr lang="en-US" altLang="ko-KR" sz="8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800" dirty="0">
                <a:latin typeface="나눔바른고딕" pitchFamily="50" charset="-127"/>
                <a:ea typeface="나눔바른고딕" pitchFamily="50" charset="-127"/>
                <a:hlinkClick r:id="rId2"/>
              </a:rPr>
              <a:t>https://github.com/pty902/Resume/blob/master/Fine%20Dust%20Project/Fine%20Dust%20Disease(Open%20API).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ipynb I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n 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[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12]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12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84126"/>
            <a:ext cx="2247900" cy="137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56271"/>
            <a:ext cx="2173621" cy="26637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440160"/>
            <a:ext cx="4257334" cy="29317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41305"/>
            <a:ext cx="4248472" cy="5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질병정보서비스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OpenAPI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(XML)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9992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3435846"/>
            <a:ext cx="424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수집한 데이터를</a:t>
            </a:r>
            <a:r>
              <a:rPr lang="ko-KR" altLang="en-US" sz="8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pandas</a:t>
            </a:r>
            <a:r>
              <a:rPr lang="en-US" altLang="ko-KR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err="1" smtClean="0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모듈을  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사용하여 </a:t>
            </a:r>
            <a:r>
              <a:rPr lang="en-US" altLang="ko-KR" sz="800" dirty="0">
                <a:solidFill>
                  <a:srgbClr val="0070C0"/>
                </a:solidFill>
              </a:rPr>
              <a:t>disease_01.csv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파일로 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저장</a:t>
            </a:r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800" dirty="0">
                <a:latin typeface="나눔바른고딕" pitchFamily="50" charset="-127"/>
                <a:ea typeface="나눔바른고딕" pitchFamily="50" charset="-127"/>
                <a:hlinkClick r:id="rId2"/>
              </a:rPr>
              <a:t>https://github.com/pty902/Resume/blob/master/Fine%20Dust%20Project/Fine%20Dust%20Disease(Open%20API).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ipynb I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n 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[43]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13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31215"/>
            <a:ext cx="4248471" cy="11924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36" y="962477"/>
            <a:ext cx="4256336" cy="67316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51670"/>
            <a:ext cx="4221149" cy="3794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6299"/>
            <a:ext cx="4162425" cy="3714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99367"/>
            <a:ext cx="4248472" cy="119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7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네이버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지식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iN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Web Crawling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9992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2211710"/>
            <a:ext cx="424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urllib</a:t>
            </a:r>
            <a:r>
              <a:rPr lang="en-US" altLang="ko-KR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err="1" smtClean="0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모듈을  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사용하여  </a:t>
            </a:r>
            <a:r>
              <a:rPr lang="ko-KR" altLang="en-US" sz="800" dirty="0" err="1" smtClean="0">
                <a:latin typeface="나눔바른고딕" pitchFamily="50" charset="-127"/>
                <a:ea typeface="나눔바른고딕" pitchFamily="50" charset="-127"/>
              </a:rPr>
              <a:t>네이버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 지식</a:t>
            </a:r>
            <a:r>
              <a:rPr lang="en-US" altLang="ko-KR" sz="800" dirty="0" err="1" smtClean="0">
                <a:latin typeface="나눔바른고딕" pitchFamily="50" charset="-127"/>
                <a:ea typeface="나눔바른고딕" pitchFamily="50" charset="-127"/>
              </a:rPr>
              <a:t>iN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에 </a:t>
            </a:r>
            <a:r>
              <a:rPr lang="en-US" altLang="ko-KR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request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하여 자료수집</a:t>
            </a:r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800" dirty="0">
                <a:latin typeface="나눔바른고딕" pitchFamily="50" charset="-127"/>
                <a:ea typeface="나눔바른고딕" pitchFamily="50" charset="-127"/>
                <a:hlinkClick r:id="rId2"/>
              </a:rPr>
              <a:t>https://github.com/pty902/Resume/blob/master/Fine%20Dust%20Project/Fine%20Dust(Nltk).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ipynb I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n 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[</a:t>
            </a:r>
            <a:r>
              <a:rPr lang="en-US" altLang="ko-KR" sz="800" dirty="0"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]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14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91543"/>
            <a:ext cx="4216634" cy="17962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10568"/>
            <a:ext cx="4176464" cy="14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네이버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지식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iN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 Web Crawling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9992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4443413"/>
            <a:ext cx="424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수집한 데이터를</a:t>
            </a:r>
            <a:r>
              <a:rPr lang="ko-KR" altLang="en-US" sz="8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800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Nltk</a:t>
            </a:r>
            <a:r>
              <a:rPr lang="en-US" altLang="ko-KR" sz="8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err="1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8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모듈로 </a:t>
            </a:r>
            <a:r>
              <a:rPr lang="ko-KR" altLang="en-US" sz="800" dirty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자연어 </a:t>
            </a:r>
            <a:r>
              <a:rPr lang="ko-KR" altLang="en-US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처리</a:t>
            </a:r>
            <a:endParaRPr lang="en-US" altLang="ko-KR" sz="8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800" dirty="0">
                <a:latin typeface="나눔바른고딕" pitchFamily="50" charset="-127"/>
                <a:ea typeface="나눔바른고딕" pitchFamily="50" charset="-127"/>
                <a:hlinkClick r:id="rId2"/>
              </a:rPr>
              <a:t>https://github.com/pty902/Resume/blob/master/Fine%20Dust%20Project/Fine%20Dust(Nltk).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ipynb I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n 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[6]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15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42206"/>
            <a:ext cx="3705225" cy="2133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40618"/>
            <a:ext cx="936725" cy="36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9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네이버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지식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iN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 Web Crawling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99992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4443413"/>
            <a:ext cx="424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Gensim</a:t>
            </a:r>
            <a:r>
              <a:rPr lang="en-US" altLang="ko-KR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err="1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800" dirty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모듈을  사용하여  </a:t>
            </a:r>
            <a:r>
              <a:rPr lang="ko-KR" altLang="en-US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연관자료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수집</a:t>
            </a:r>
            <a:endParaRPr lang="en-US" altLang="ko-KR" sz="800" dirty="0">
              <a:solidFill>
                <a:srgbClr val="0070C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800" dirty="0">
                <a:latin typeface="나눔바른고딕" pitchFamily="50" charset="-127"/>
                <a:ea typeface="나눔바른고딕" pitchFamily="50" charset="-127"/>
                <a:hlinkClick r:id="rId2"/>
              </a:rPr>
              <a:t>https://github.com/pty902/Resume/blob/master/Fine%20Dust%20Project/Fine%20Dust(Nltk).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ipynb I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n 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[20]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15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722759"/>
            <a:ext cx="2355139" cy="18489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71749"/>
            <a:ext cx="2626709" cy="187166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516" y="965820"/>
            <a:ext cx="2374726" cy="16059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23878"/>
            <a:ext cx="2533650" cy="361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27" y="4062958"/>
            <a:ext cx="3486150" cy="381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643758"/>
            <a:ext cx="284570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대구 미세먼지 농도 구별 비율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734389"/>
            <a:ext cx="4560381" cy="3709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6338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4443413"/>
            <a:ext cx="424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matplotlib.pyplot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err="1" smtClean="0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 모듈을 사용하여 </a:t>
            </a:r>
            <a:r>
              <a:rPr lang="ko-KR" altLang="en-US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파이 그래프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로 분석 결과 시각화</a:t>
            </a:r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3"/>
              </a:rPr>
              <a:t>https</a:t>
            </a:r>
            <a:r>
              <a:rPr lang="en-US" altLang="ko-KR" sz="800" dirty="0">
                <a:latin typeface="나눔바른고딕" pitchFamily="50" charset="-127"/>
                <a:ea typeface="나눔바른고딕" pitchFamily="50" charset="-127"/>
                <a:hlinkClick r:id="rId3"/>
              </a:rPr>
              <a:t>://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3"/>
              </a:rPr>
              <a:t>github.com/Bgroupbb/b-store/blob/Hotfix/findustemssion/finedust_emssion_rate_daegu_gu.ipynb</a:t>
            </a:r>
            <a:r>
              <a:rPr lang="en-US" altLang="ko-KR" sz="700" dirty="0">
                <a:latin typeface="나눔바른고딕" pitchFamily="50" charset="-127"/>
                <a:ea typeface="나눔바른고딕" pitchFamily="50" charset="-127"/>
                <a:hlinkClick r:id="rId3"/>
              </a:rPr>
              <a:t> 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In [17]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고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38" y="1112921"/>
            <a:ext cx="4042734" cy="34937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16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13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대구 미세먼지 분포와 </a:t>
            </a:r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어린이집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4383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4371950"/>
            <a:ext cx="42481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Folium</a:t>
            </a:r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err="1" smtClean="0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 모듈을 사용하여 </a:t>
            </a:r>
            <a:r>
              <a:rPr lang="en-US" altLang="ko-KR" sz="9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Google Maps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에 </a:t>
            </a:r>
            <a:endParaRPr lang="en-US" altLang="ko-KR" sz="9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900" dirty="0" err="1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Json</a:t>
            </a:r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파일을 이용한 대구 미세먼지 구별 분포를 표시하고 </a:t>
            </a:r>
            <a:r>
              <a:rPr lang="ko-KR" altLang="en-US" sz="900" dirty="0" err="1" smtClean="0">
                <a:latin typeface="나눔바른고딕" pitchFamily="50" charset="-127"/>
                <a:ea typeface="나눔바른고딕" pitchFamily="50" charset="-127"/>
              </a:rPr>
              <a:t>어린이집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 위치를 </a:t>
            </a:r>
            <a:r>
              <a:rPr lang="en-US" altLang="ko-KR" sz="9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Marker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로 표시</a:t>
            </a:r>
            <a:endParaRPr lang="en-US" altLang="ko-KR" sz="9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9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https</a:t>
            </a:r>
            <a:r>
              <a:rPr lang="en-US" altLang="ko-KR" sz="900" dirty="0">
                <a:latin typeface="나눔바른고딕" pitchFamily="50" charset="-127"/>
                <a:ea typeface="나눔바른고딕" pitchFamily="50" charset="-127"/>
                <a:hlinkClick r:id="rId2"/>
              </a:rPr>
              <a:t>://github.com/Bgroupbb/b-store/blob/Hotfix/kid%26air/Daegukid%26air.ipynb </a:t>
            </a:r>
            <a:r>
              <a:rPr lang="en-US" altLang="ko-KR" sz="900" dirty="0">
                <a:latin typeface="나눔바른고딕" pitchFamily="50" charset="-127"/>
                <a:ea typeface="나눔바른고딕" pitchFamily="50" charset="-127"/>
              </a:rPr>
              <a:t>In </a:t>
            </a:r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[109]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고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" y="719956"/>
            <a:ext cx="4248151" cy="35799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759" y="1069965"/>
            <a:ext cx="4053391" cy="37340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17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50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미세먼지농도와 관련 질병환자수의 상관관계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16338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4443413"/>
            <a:ext cx="42481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cor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R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함수를 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사용하여  미세먼지 농도와 관련질병환자수의 </a:t>
            </a:r>
            <a:r>
              <a:rPr lang="ko-KR" altLang="en-US" sz="7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상관관계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를 시각화</a:t>
            </a:r>
            <a:endParaRPr lang="en-US" altLang="ko-KR" sz="7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700" dirty="0">
              <a:latin typeface="나눔바른고딕" pitchFamily="50" charset="-127"/>
              <a:ea typeface="나눔바른고딕" pitchFamily="50" charset="-127"/>
              <a:hlinkClick r:id="rId2"/>
            </a:endParaRPr>
          </a:p>
          <a:p>
            <a:r>
              <a:rPr lang="en-US" altLang="ko-KR" sz="700" dirty="0">
                <a:latin typeface="나눔바른고딕" pitchFamily="50" charset="-127"/>
                <a:ea typeface="나눔바른고딕" pitchFamily="50" charset="-127"/>
                <a:hlinkClick r:id="rId3"/>
              </a:rPr>
              <a:t>https://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  <a:hlinkClick r:id="rId3"/>
              </a:rPr>
              <a:t>github.com/Bgroupbb/b-store/blob/Hotfix/ill%26dust_cor/illdust.R 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Line 1 ~ 10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참고</a:t>
            </a:r>
            <a:endParaRPr lang="ko-KR" altLang="en-US" sz="7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915566"/>
            <a:ext cx="4338289" cy="35283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131590"/>
            <a:ext cx="4016807" cy="28083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18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64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Profile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2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843558"/>
            <a:ext cx="4248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b="1" dirty="0" smtClean="0">
                <a:latin typeface="나눔바른고딕" pitchFamily="50" charset="-127"/>
                <a:ea typeface="나눔바른고딕" pitchFamily="50" charset="-127"/>
              </a:rPr>
              <a:t>SKILL (1~5)</a:t>
            </a:r>
            <a:r>
              <a:rPr lang="ko-KR" altLang="en-US" sz="12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2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Python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Linux 3</a:t>
            </a:r>
          </a:p>
          <a:p>
            <a:r>
              <a:rPr lang="en-US" altLang="ko-KR" sz="12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SQL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R 3 </a:t>
            </a: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HTML5 3</a:t>
            </a: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CSS3 3</a:t>
            </a: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JavaScript 3</a:t>
            </a:r>
          </a:p>
          <a:p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b="1" dirty="0" smtClean="0">
                <a:latin typeface="나눔바른고딕" pitchFamily="50" charset="-127"/>
                <a:ea typeface="나눔바른고딕" pitchFamily="50" charset="-127"/>
              </a:rPr>
              <a:t>Interests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</a:p>
          <a:p>
            <a:r>
              <a:rPr lang="en-US" altLang="ko-KR" sz="1200" dirty="0" err="1" smtClean="0">
                <a:latin typeface="나눔바른고딕" pitchFamily="50" charset="-127"/>
                <a:ea typeface="나눔바른고딕" pitchFamily="50" charset="-127"/>
              </a:rPr>
              <a:t>TensorFlow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 </a:t>
            </a: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Machine Learning</a:t>
            </a: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Deep Learning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007865"/>
            <a:ext cx="700088" cy="700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007865"/>
            <a:ext cx="648072" cy="6480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007865"/>
            <a:ext cx="1182608" cy="369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439367"/>
            <a:ext cx="720080" cy="4437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548703"/>
            <a:ext cx="792373" cy="3227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943423"/>
            <a:ext cx="743309" cy="5760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97" y="2051246"/>
            <a:ext cx="1085855" cy="5402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40" y="2879527"/>
            <a:ext cx="714376" cy="5953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01" y="2951535"/>
            <a:ext cx="712919" cy="5040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67" b="100000" l="385" r="99231">
                        <a14:foregroundMark x1="25769" y1="71387" x2="10385" y2="94509"/>
                        <a14:foregroundMark x1="49615" y1="81214" x2="49231" y2="98555"/>
                        <a14:foregroundMark x1="79615" y1="71965" x2="91923" y2="89017"/>
                        <a14:backgroundMark x1="16923" y1="34971" x2="17692" y2="57514"/>
                        <a14:backgroundMark x1="84231" y1="38728" x2="85000" y2="554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99542"/>
            <a:ext cx="1404157" cy="18722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9712" y="1002090"/>
            <a:ext cx="28803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바른고딕" pitchFamily="50" charset="-127"/>
                <a:ea typeface="나눔바른고딕" pitchFamily="50" charset="-127"/>
              </a:rPr>
              <a:t>박성용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000" dirty="0" err="1" smtClean="0">
                <a:latin typeface="나눔바른고딕" pitchFamily="50" charset="-127"/>
                <a:ea typeface="나눔바른고딕" pitchFamily="50" charset="-127"/>
              </a:rPr>
              <a:t>SeongYong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Park </a:t>
            </a:r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</a:p>
          <a:p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         010-9522-0172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          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  <a:hlinkClick r:id="rId13"/>
              </a:rPr>
              <a:t>pty04290@gmail.com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          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  <a:hlinkClick r:id="rId14"/>
              </a:rPr>
              <a:t>https</a:t>
            </a:r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  <a:hlinkClick r:id="rId14"/>
              </a:rPr>
              <a:t>://github.com/pty902/Resume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3850" y="2966630"/>
            <a:ext cx="42481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           </a:t>
            </a:r>
            <a:r>
              <a:rPr lang="en-US" altLang="ko-KR" sz="1200" b="1" dirty="0" smtClean="0">
                <a:latin typeface="나눔바른고딕" pitchFamily="50" charset="-127"/>
                <a:ea typeface="나눔바른고딕" pitchFamily="50" charset="-127"/>
              </a:rPr>
              <a:t>Introduce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  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팀 프로젝트에서 </a:t>
            </a:r>
            <a:r>
              <a:rPr lang="en-US" altLang="ko-KR" sz="12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PM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을 맡아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Ideation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을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just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                              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담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당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하였으며 전체적인 일정과 계획을 짜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서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just"/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                                팀원들에게 업무 분담을 하였습니다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just"/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just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                              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또한 </a:t>
            </a:r>
            <a:r>
              <a:rPr lang="en-US" altLang="ko-KR" sz="1200" dirty="0" err="1" smtClean="0">
                <a:latin typeface="나눔바른고딕" pitchFamily="50" charset="-127"/>
                <a:ea typeface="나눔바른고딕" pitchFamily="50" charset="-127"/>
              </a:rPr>
              <a:t>OpenAPI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1200" dirty="0" err="1" smtClean="0">
                <a:latin typeface="나눔바른고딕" pitchFamily="50" charset="-127"/>
                <a:ea typeface="나눔바른고딕" pitchFamily="50" charset="-127"/>
              </a:rPr>
              <a:t>WebCrawling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등의 기술을 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just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                              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사용해서 팀 프로젝트의 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자료수집 및 전처리</a:t>
            </a:r>
            <a:endParaRPr lang="en-US" altLang="ko-KR" sz="1200" dirty="0" smtClean="0">
              <a:solidFill>
                <a:srgbClr val="0070C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just"/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                              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파트를 담당하였습니다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pPr algn="just"/>
            <a:endParaRPr lang="ko-KR" altLang="en-US" sz="11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2879527"/>
            <a:ext cx="1024617" cy="65575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779662"/>
            <a:ext cx="216024" cy="21602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17" y="2056608"/>
            <a:ext cx="236635" cy="23663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82105"/>
            <a:ext cx="216024" cy="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7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바른고딕" pitchFamily="50" charset="-127"/>
                <a:ea typeface="나눔바른고딕" pitchFamily="50" charset="-127"/>
              </a:rPr>
              <a:t>미세먼지 관련 질병 환자 연령분포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60354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4486349"/>
            <a:ext cx="424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matplotlib.pyplot</a:t>
            </a:r>
            <a:r>
              <a:rPr lang="en-US" altLang="ko-KR" sz="8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00" dirty="0" err="1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 모듈을 사용하여 </a:t>
            </a:r>
            <a:r>
              <a:rPr lang="ko-KR" altLang="en-US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파이 그래프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로 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분석 결과 시각화</a:t>
            </a:r>
            <a:endParaRPr lang="en-US" altLang="ko-KR" sz="8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https</a:t>
            </a:r>
            <a:r>
              <a:rPr lang="en-US" altLang="ko-KR" sz="800" dirty="0">
                <a:latin typeface="나눔바른고딕" pitchFamily="50" charset="-127"/>
                <a:ea typeface="나눔바른고딕" pitchFamily="50" charset="-127"/>
                <a:hlinkClick r:id="rId2"/>
              </a:rPr>
              <a:t>://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github.com/Bgroupbb/b-store/blob/Hotfix/all_ills.ipynb 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In [8]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참고</a:t>
            </a:r>
            <a:endParaRPr lang="ko-KR" altLang="en-US" sz="8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772641"/>
            <a:ext cx="4602558" cy="3743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68" y="1059583"/>
            <a:ext cx="3923804" cy="3383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19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19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미세먼지 관련 제품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700088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3795886"/>
            <a:ext cx="42481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err="1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matplotlib.pyplot</a:t>
            </a:r>
            <a:r>
              <a:rPr lang="en-US" altLang="ko-KR" sz="7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700" dirty="0" err="1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700" dirty="0">
                <a:latin typeface="나눔바른고딕" pitchFamily="50" charset="-127"/>
                <a:ea typeface="나눔바른고딕" pitchFamily="50" charset="-127"/>
              </a:rPr>
              <a:t> 모듈을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사용하여 </a:t>
            </a:r>
            <a:r>
              <a:rPr lang="ko-KR" altLang="en-US" sz="7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바 그래프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로 분석 </a:t>
            </a:r>
            <a:r>
              <a:rPr lang="ko-KR" altLang="en-US" sz="700" dirty="0">
                <a:latin typeface="나눔바른고딕" pitchFamily="50" charset="-127"/>
                <a:ea typeface="나눔바른고딕" pitchFamily="50" charset="-127"/>
              </a:rPr>
              <a:t>결과 시각화</a:t>
            </a:r>
            <a:endParaRPr lang="en-US" altLang="ko-KR" sz="7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7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https</a:t>
            </a:r>
            <a:r>
              <a:rPr lang="en-US" altLang="ko-KR" sz="700" dirty="0">
                <a:latin typeface="나눔바른고딕" pitchFamily="50" charset="-127"/>
                <a:ea typeface="나눔바른고딕" pitchFamily="50" charset="-127"/>
                <a:hlinkClick r:id="rId2"/>
              </a:rPr>
              <a:t>://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github.com/Bgroupbb/b-store/blob/Hotfix/shoppingmall_goods.ipynb 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In [19]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700" dirty="0">
                <a:latin typeface="나눔바른고딕" pitchFamily="50" charset="-127"/>
                <a:ea typeface="나눔바른고딕" pitchFamily="50" charset="-127"/>
              </a:rPr>
              <a:t>고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721770"/>
            <a:ext cx="3699121" cy="2930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31590"/>
            <a:ext cx="4145915" cy="27363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20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30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700088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231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미세먼지 관련 홈페이지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2040" y="700634"/>
            <a:ext cx="3888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850" y="3931191"/>
            <a:ext cx="424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Ubuntu 17.10,</a:t>
            </a:r>
            <a:r>
              <a:rPr lang="ko-KR" altLang="en-US" sz="8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Apache 2.9.1,</a:t>
            </a:r>
            <a:r>
              <a:rPr lang="ko-KR" altLang="en-US" sz="8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8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AWS EC2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를 사용하여 서버를 만들고</a:t>
            </a:r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Sublime Text3</a:t>
            </a:r>
            <a:r>
              <a:rPr lang="ko-KR" altLang="en-US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로 </a:t>
            </a:r>
            <a:r>
              <a:rPr lang="en-US" altLang="ko-KR" sz="8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HTML5 CSS3 JavaScript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ko-KR" altLang="en-US" sz="800" dirty="0" err="1" smtClean="0">
                <a:latin typeface="나눔바른고딕" pitchFamily="50" charset="-127"/>
                <a:ea typeface="나눔바른고딕" pitchFamily="50" charset="-127"/>
              </a:rPr>
              <a:t>코딩하여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 만든 홈페이지</a:t>
            </a:r>
            <a:endParaRPr lang="en-US" altLang="ko-KR" sz="8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https</a:t>
            </a:r>
            <a:r>
              <a:rPr lang="en-US" altLang="ko-KR" sz="800" dirty="0">
                <a:latin typeface="나눔바른고딕" pitchFamily="50" charset="-127"/>
                <a:ea typeface="나눔바른고딕" pitchFamily="50" charset="-127"/>
                <a:hlinkClick r:id="rId2"/>
              </a:rPr>
              <a:t>://github.com/Bgroupbb/b-store/blob/master/html/index.html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  <a:hlinkClick r:id="rId2"/>
              </a:rPr>
              <a:t> </a:t>
            </a:r>
            <a:r>
              <a:rPr lang="en-US" altLang="ko-KR" sz="800" dirty="0" smtClean="0">
                <a:latin typeface="나눔바른고딕" pitchFamily="50" charset="-127"/>
                <a:ea typeface="나눔바른고딕" pitchFamily="50" charset="-127"/>
              </a:rPr>
              <a:t>Line 2 ~ 25 </a:t>
            </a:r>
            <a:r>
              <a:rPr lang="ko-KR" altLang="en-US" sz="800" dirty="0" smtClean="0">
                <a:latin typeface="나눔바른고딕" pitchFamily="50" charset="-127"/>
                <a:ea typeface="나눔바른고딕" pitchFamily="50" charset="-127"/>
              </a:rPr>
              <a:t>참고</a:t>
            </a:r>
            <a:endParaRPr lang="ko-KR" altLang="en-US" sz="8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69" y="1060127"/>
            <a:ext cx="2831499" cy="3383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0232" y="39231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21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69809"/>
            <a:ext cx="4246359" cy="317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6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INDEX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850" y="1282571"/>
            <a:ext cx="4248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본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프로젝트 결론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현재 연구 진행상황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후 연구 계획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22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1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프로젝트 결론 과 통찰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30027"/>
            <a:ext cx="4042522" cy="3744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23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700088"/>
            <a:ext cx="42481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        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  <a:hlinkClick r:id="rId3"/>
              </a:rPr>
              <a:t>http</a:t>
            </a:r>
            <a:r>
              <a:rPr lang="en-US" altLang="ko-KR" sz="1400" dirty="0">
                <a:latin typeface="나눔바른고딕" pitchFamily="50" charset="-127"/>
                <a:ea typeface="나눔바른고딕" pitchFamily="50" charset="-127"/>
                <a:hlinkClick r:id="rId3"/>
              </a:rPr>
              <a:t>://bgroup.ml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  <a:hlinkClick r:id="rId3"/>
              </a:rPr>
              <a:t>/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>
              <a:latin typeface="나눔바른고딕" pitchFamily="50" charset="-127"/>
              <a:ea typeface="나눔바른고딕" pitchFamily="50" charset="-127"/>
              <a:hlinkClick r:id="rId4"/>
            </a:endParaRPr>
          </a:p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        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  <a:hlinkClick r:id="rId4"/>
              </a:rPr>
              <a:t>https</a:t>
            </a:r>
            <a:r>
              <a:rPr lang="en-US" altLang="ko-KR" sz="1400" dirty="0">
                <a:latin typeface="나눔바른고딕" pitchFamily="50" charset="-127"/>
                <a:ea typeface="나눔바른고딕" pitchFamily="50" charset="-127"/>
                <a:hlinkClick r:id="rId4"/>
              </a:rPr>
              <a:t>://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  <a:hlinkClick r:id="rId4"/>
              </a:rPr>
              <a:t>github.com/Bgroupbb/b-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       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  <a:hlinkClick r:id="rId4"/>
              </a:rPr>
              <a:t>store/blob/master/Fine%20Dust.pdf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이 프로젝트로 미세먼지와 관련질병의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상관관계를 </a:t>
            </a:r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분석하려했으나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R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을 잘 다루지 못 해 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통계적인 내용을 구하기 힘들었습니다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그리고 </a:t>
            </a:r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머신러닝을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하지 못 하여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미세먼지 향후 예측을 못 했습니다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그래서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R</a:t>
            </a:r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과 </a:t>
            </a:r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머신러닝을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개인적으로 공부하여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수학과 통계적인 부분에서 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설득력을 가질 수 있도록 하겠습니다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70" y="730715"/>
            <a:ext cx="254970" cy="2549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99" y="1131590"/>
            <a:ext cx="216959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9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나눔바른고딕" pitchFamily="50" charset="-127"/>
                <a:ea typeface="나눔바른고딕" pitchFamily="50" charset="-127"/>
              </a:rPr>
              <a:t>프로젝트 활용방안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850" y="1528792"/>
            <a:ext cx="424815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판매지역 우선순위 설정 할 수 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342900" indent="-342900">
              <a:buAutoNum type="arabicPeriod"/>
            </a:pPr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     ·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미세먼지 분포도가 심한 지역</a:t>
            </a:r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      · </a:t>
            </a: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취약계층 분포가 많은 지역</a:t>
            </a:r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    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판매대상 우선순위 설정 할 수 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     · </a:t>
            </a: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취약계층 </a:t>
            </a:r>
            <a:r>
              <a:rPr lang="ko-KR" altLang="en-US" sz="1000" dirty="0">
                <a:latin typeface="나눔바른고딕" pitchFamily="50" charset="-127"/>
                <a:ea typeface="나눔바른고딕" pitchFamily="50" charset="-127"/>
              </a:rPr>
              <a:t>분포가 많은 지역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판매상품 우선순위 설정 할 수 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      </a:t>
            </a:r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·  </a:t>
            </a: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인기상품 </a:t>
            </a:r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      </a:t>
            </a:r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·  </a:t>
            </a:r>
            <a:r>
              <a:rPr lang="ko-KR" altLang="en-US" sz="1000" dirty="0" err="1" smtClean="0">
                <a:latin typeface="나눔바른고딕" pitchFamily="50" charset="-127"/>
                <a:ea typeface="나눔바른고딕" pitchFamily="50" charset="-127"/>
              </a:rPr>
              <a:t>가성비상품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10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24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663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INDEX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850" y="1282571"/>
            <a:ext cx="4248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본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결론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현재 연구 진행상황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후 연구 계획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25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48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현재 연구 진행상황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700088"/>
            <a:ext cx="424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핵심코드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71550"/>
            <a:ext cx="4297645" cy="2160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2" y="1203598"/>
            <a:ext cx="4172847" cy="18001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3850" y="3243629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Prophet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00" dirty="0" err="1" smtClean="0">
                <a:latin typeface="나눔바른고딕" pitchFamily="50" charset="-127"/>
                <a:ea typeface="나눔바른고딕" pitchFamily="50" charset="-127"/>
              </a:rPr>
              <a:t>파이썬</a:t>
            </a: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 모듈을 사용하여 </a:t>
            </a:r>
            <a:r>
              <a:rPr lang="en-US" altLang="ko-KR" sz="10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730</a:t>
            </a:r>
            <a:r>
              <a:rPr lang="ko-KR" altLang="en-US" sz="10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일</a:t>
            </a:r>
            <a:r>
              <a:rPr lang="en-US" altLang="ko-KR" sz="10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(2</a:t>
            </a:r>
            <a:r>
              <a:rPr lang="ko-KR" altLang="en-US" sz="10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년</a:t>
            </a:r>
            <a:r>
              <a:rPr lang="en-US" altLang="ko-KR" sz="10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치의 자료를 예측</a:t>
            </a:r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  <a:hlinkClick r:id="rId4"/>
              </a:rPr>
              <a:t>https://github.com/pty902/Resume/blob/master/Fine%20Dust%20Project/Fine%20Dust(Prophet).ipynb 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In [30~34] </a:t>
            </a: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참고</a:t>
            </a:r>
            <a:endParaRPr lang="ko-KR" altLang="en-US" sz="10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31840" y="1707654"/>
            <a:ext cx="1440160" cy="1152128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67944" y="1923678"/>
            <a:ext cx="360040" cy="93610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3075806"/>
            <a:ext cx="4248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2017~2018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ko-KR" altLang="en-US" sz="1200" dirty="0" err="1">
                <a:latin typeface="나눔바른고딕" pitchFamily="50" charset="-127"/>
                <a:ea typeface="나눔바른고딕" pitchFamily="50" charset="-127"/>
              </a:rPr>
              <a:t>실제값과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2017~2019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년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예측값</a:t>
            </a:r>
            <a:r>
              <a:rPr lang="en-US" altLang="ko-KR" sz="12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2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파란박스</a:t>
            </a:r>
            <a:r>
              <a:rPr lang="en-US" altLang="ko-KR" sz="12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을 같이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두고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그래프화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2018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7~10</a:t>
            </a:r>
            <a:r>
              <a:rPr lang="ko-KR" altLang="en-US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월</a:t>
            </a:r>
            <a:r>
              <a:rPr lang="en-US" altLang="ko-KR" sz="12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, 12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월값</a:t>
            </a:r>
            <a:r>
              <a:rPr lang="en-US" altLang="ko-KR" sz="12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200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빨간박스</a:t>
            </a:r>
            <a:r>
              <a:rPr lang="en-US" altLang="ko-KR" sz="12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을 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제외하곤 대체적으로 비슷한 모습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2018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7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월 고기압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2018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12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월 </a:t>
            </a:r>
            <a:r>
              <a:rPr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러시아발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고기압때문에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중국으로부터의 미세먼지 유입이 없었기 때문이었음</a:t>
            </a:r>
            <a:endParaRPr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26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45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INDEX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850" y="1282571"/>
            <a:ext cx="4248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본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결론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현재 연구 진행상황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추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후 연구 계획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27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1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itchFamily="50" charset="-127"/>
                <a:ea typeface="나눔바른고딕" pitchFamily="50" charset="-127"/>
              </a:rPr>
              <a:t>추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후 연구 계획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850" y="2689632"/>
            <a:ext cx="4248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머신러닝</a:t>
            </a:r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을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공부를 하여 모델을 훈련시켜보겠습니다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그래서 향후 미세먼지 농도 예측을 다양하게 해보고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최적의 모델을 찾아서 실용성을 높여보겠습니다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</a:p>
          <a:p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관련자료 출처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카카오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AI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리포트 </a:t>
            </a:r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권순박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https://brunch.co.kr/@kakao-it/219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71551"/>
            <a:ext cx="4223723" cy="29523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734724"/>
            <a:ext cx="4176142" cy="16210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28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366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INDEX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850" y="1282571"/>
            <a:ext cx="4248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·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프로젝트 서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프로젝트 본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프로젝트 결론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현재 연구 진행상황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추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후 연구 계획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3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9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11" y="0"/>
            <a:ext cx="71979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2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INDEX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850" y="1282571"/>
            <a:ext cx="4248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·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프로젝트 서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본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결론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현재 연구 진행상황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후 연구 계획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4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3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411510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프로젝트 소개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850" y="700088"/>
            <a:ext cx="424815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프로젝트 명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: Fine Dust</a:t>
            </a:r>
          </a:p>
          <a:p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개발기간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: 2018.12.06 ~ 2019.01.23</a:t>
            </a:r>
          </a:p>
          <a:p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참여인원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: 3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명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담당업무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: PM (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자료수집 및 전처리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개발환경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: Windows7 64bit</a:t>
            </a:r>
          </a:p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Python 3.6.4 R 3.5.1 </a:t>
            </a:r>
          </a:p>
          <a:p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MariaDB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 10.3 MYSQL 5.7 </a:t>
            </a:r>
          </a:p>
          <a:p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사용도구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Jupyter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 5.0.0,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VSCode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 ,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Github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 Desktop </a:t>
            </a:r>
          </a:p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R Studio 1.1.4,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공공데이터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OpenAPI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, Sublime text3</a:t>
            </a:r>
          </a:p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AWS EC2, </a:t>
            </a:r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Xshell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 6,  Ubuntu 17.10 64 bit</a:t>
            </a:r>
          </a:p>
          <a:p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사용기술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: Python R HTML5 CSS3 JavaScript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5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700089"/>
            <a:ext cx="1224136" cy="12241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700088"/>
            <a:ext cx="1219200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27534"/>
            <a:ext cx="1219200" cy="1219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697" y="2021392"/>
            <a:ext cx="2388575" cy="8383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147814"/>
            <a:ext cx="936104" cy="9361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33" y="2067694"/>
            <a:ext cx="1508739" cy="7920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41" y="3075806"/>
            <a:ext cx="1027515" cy="10275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3075806"/>
            <a:ext cx="928117" cy="102534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3291830"/>
            <a:ext cx="648072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9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기획 배경 과 프로세스 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717253"/>
            <a:ext cx="42481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 smtClean="0">
                <a:latin typeface="나눔바른고딕" pitchFamily="50" charset="-127"/>
                <a:ea typeface="나눔바른고딕" pitchFamily="50" charset="-127"/>
              </a:rPr>
              <a:t>미세먼지에대한</a:t>
            </a:r>
            <a:r>
              <a:rPr lang="ko-KR" altLang="en-US" sz="1200" b="1" dirty="0" smtClean="0">
                <a:latin typeface="나눔바른고딕" pitchFamily="50" charset="-127"/>
                <a:ea typeface="나눔바른고딕" pitchFamily="50" charset="-127"/>
              </a:rPr>
              <a:t> 인식미비</a:t>
            </a:r>
            <a:endParaRPr lang="en-US" altLang="ko-KR" sz="12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미세먼지 개의치 않는 취약계층인 노인들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삼겹살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먹으면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미세먼지가 배출된다는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잘 못 된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상식 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err="1" smtClean="0">
                <a:latin typeface="나눔바른고딕" pitchFamily="50" charset="-127"/>
                <a:ea typeface="나눔바른고딕" pitchFamily="50" charset="-127"/>
              </a:rPr>
              <a:t>식약처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인증을 받은 마스크 같은 관련 제품 필요성 인식 부족 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b="1" dirty="0" smtClean="0">
                <a:latin typeface="나눔바른고딕" pitchFamily="50" charset="-127"/>
                <a:ea typeface="나눔바른고딕" pitchFamily="50" charset="-127"/>
              </a:rPr>
              <a:t>프로젝트 프로세스</a:t>
            </a:r>
            <a:endParaRPr lang="en-US" altLang="ko-KR" sz="12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미세먼지 관련 제품 업체에서 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     매출 상승을 위한 분석 의뢰를 받았다고 가정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미세먼지와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관련 질병과의 상관관계를 분석하여 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  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소비자들에게 관련 제품의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필요성을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인식시키고 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 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객관적인 데이터에 기반한 관련 제품 판매전략 수립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현업이 정말 필요로 하고 가치 있어 할 만한 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200" dirty="0" smtClean="0">
                <a:latin typeface="나눔바른고딕" pitchFamily="50" charset="-127"/>
                <a:ea typeface="나눔바른고딕" pitchFamily="50" charset="-127"/>
              </a:rPr>
              <a:t>   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분석을 하기 위해 업체와 </a:t>
            </a:r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Co-Work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하고</a:t>
            </a:r>
            <a:endParaRPr lang="en-US" altLang="ko-KR" sz="12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200" dirty="0">
                <a:latin typeface="나눔바른고딕" pitchFamily="50" charset="-127"/>
                <a:ea typeface="나눔바른고딕" pitchFamily="50" charset="-127"/>
              </a:rPr>
              <a:t>     </a:t>
            </a:r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</a:rPr>
              <a:t>분석 결과를 이해시키며 피드백을 받는 프로세스 </a:t>
            </a:r>
            <a:r>
              <a:rPr lang="ko-KR" altLang="en-US" sz="1200" dirty="0" smtClean="0">
                <a:latin typeface="나눔바른고딕" pitchFamily="50" charset="-127"/>
                <a:ea typeface="나눔바른고딕" pitchFamily="50" charset="-127"/>
              </a:rPr>
              <a:t>추가</a:t>
            </a:r>
            <a:endParaRPr lang="en-US" altLang="ko-KR" sz="12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출처 </a:t>
            </a:r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000" dirty="0">
                <a:latin typeface="나눔바른고딕" pitchFamily="50" charset="-127"/>
                <a:ea typeface="나눔바른고딕" pitchFamily="50" charset="-127"/>
              </a:rPr>
              <a:t>서울경제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000" dirty="0">
                <a:latin typeface="나눔바른고딕" pitchFamily="50" charset="-127"/>
                <a:ea typeface="나눔바른고딕" pitchFamily="50" charset="-127"/>
              </a:rPr>
              <a:t>https://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www.sedaily.com/NewsView/1RUIJOXL33</a:t>
            </a:r>
            <a:endParaRPr lang="ko-KR" altLang="en-US" sz="10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6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57421"/>
            <a:ext cx="4104456" cy="375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1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나눔바른고딕" pitchFamily="50" charset="-127"/>
                <a:ea typeface="나눔바른고딕" pitchFamily="50" charset="-127"/>
              </a:rPr>
              <a:t>Github</a:t>
            </a:r>
            <a:r>
              <a:rPr lang="en-US" altLang="ko-KR" sz="14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저장소 관리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7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770447"/>
            <a:ext cx="2807990" cy="37455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0" y="1666131"/>
            <a:ext cx="424815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Branch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개로 나누어 버전 관리하였습니다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작업물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Merge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시 </a:t>
            </a:r>
            <a:r>
              <a:rPr lang="en-US" altLang="ko-KR" sz="1400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Conflict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를 최대한 방지할 수 있었고</a:t>
            </a:r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140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작업과정을 일목요연하게 볼 수 있었습니다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400" dirty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1100" dirty="0" smtClean="0">
                <a:latin typeface="나눔바른고딕" pitchFamily="50" charset="-127"/>
                <a:ea typeface="나눔바른고딕" pitchFamily="50" charset="-127"/>
              </a:rPr>
              <a:t>출처 </a:t>
            </a:r>
            <a:r>
              <a:rPr lang="en-US" altLang="ko-KR" sz="1100" dirty="0" smtClean="0">
                <a:latin typeface="나눔바른고딕" pitchFamily="50" charset="-127"/>
                <a:ea typeface="나눔바른고딕" pitchFamily="50" charset="-127"/>
              </a:rPr>
              <a:t>: nvie.com</a:t>
            </a:r>
          </a:p>
          <a:p>
            <a:r>
              <a:rPr lang="en-US" altLang="ko-KR" sz="1100" dirty="0" smtClean="0">
                <a:latin typeface="나눔바른고딕" pitchFamily="50" charset="-127"/>
                <a:ea typeface="나눔바른고딕" pitchFamily="50" charset="-127"/>
              </a:rPr>
              <a:t>https</a:t>
            </a:r>
            <a:r>
              <a:rPr lang="en-US" altLang="ko-KR" sz="1100" dirty="0">
                <a:latin typeface="나눔바른고딕" pitchFamily="50" charset="-127"/>
                <a:ea typeface="나눔바른고딕" pitchFamily="50" charset="-127"/>
              </a:rPr>
              <a:t>://nvie.com/posts/a-successful-git-branching-model</a:t>
            </a:r>
            <a:r>
              <a:rPr lang="en-US" altLang="ko-KR" sz="1100" dirty="0" smtClean="0">
                <a:latin typeface="나눔바른고딕" pitchFamily="50" charset="-127"/>
                <a:ea typeface="나눔바른고딕" pitchFamily="50" charset="-127"/>
              </a:rPr>
              <a:t>/</a:t>
            </a:r>
            <a:endParaRPr lang="ko-KR" altLang="en-US" sz="11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35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프로젝트 </a:t>
            </a:r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히스토리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0" y="700088"/>
            <a:ext cx="424815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2018.12.06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프로젝트 팀 결성</a:t>
            </a:r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2018.12.12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그룹 </a:t>
            </a:r>
            <a:r>
              <a:rPr lang="en-US" altLang="ko-KR" sz="1000" b="1" dirty="0" err="1" smtClean="0">
                <a:latin typeface="나눔바른고딕" pitchFamily="50" charset="-127"/>
                <a:ea typeface="나눔바른고딕" pitchFamily="50" charset="-127"/>
              </a:rPr>
              <a:t>Github</a:t>
            </a:r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생성</a:t>
            </a:r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2018.12.17 Feature Branch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자료저장</a:t>
            </a:r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인터넷검색 </a:t>
            </a:r>
            <a:r>
              <a:rPr lang="en-US" altLang="ko-KR" sz="700" dirty="0" err="1" smtClean="0">
                <a:latin typeface="나눔바른고딕" pitchFamily="50" charset="-127"/>
                <a:ea typeface="나눔바른고딕" pitchFamily="50" charset="-127"/>
              </a:rPr>
              <a:t>OpenAPI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700" dirty="0" err="1" smtClean="0">
                <a:latin typeface="나눔바른고딕" pitchFamily="50" charset="-127"/>
                <a:ea typeface="나눔바른고딕" pitchFamily="50" charset="-127"/>
              </a:rPr>
              <a:t>WebCrawling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등으로</a:t>
            </a:r>
            <a:endParaRPr lang="en-US" altLang="ko-KR" sz="7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수집한 자료들과 초기 분석 결과물 홈페이지 저장</a:t>
            </a:r>
            <a:endParaRPr lang="en-US" altLang="ko-KR" sz="7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2018.12.19 Develop Branch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자료저장</a:t>
            </a:r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700" dirty="0" err="1" smtClean="0">
                <a:latin typeface="나눔바른고딕" pitchFamily="50" charset="-127"/>
                <a:ea typeface="나눔바른고딕" pitchFamily="50" charset="-127"/>
              </a:rPr>
              <a:t>전처리된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 자료들과 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CSS3 JavaScript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처리된 홈페이지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,</a:t>
            </a:r>
          </a:p>
          <a:p>
            <a:pPr algn="r"/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완성된 분석 결과물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700" dirty="0" err="1" smtClean="0">
                <a:latin typeface="나눔바른고딕" pitchFamily="50" charset="-127"/>
                <a:ea typeface="나눔바른고딕" pitchFamily="50" charset="-127"/>
              </a:rPr>
              <a:t>어린이집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700" dirty="0">
                <a:latin typeface="나눔바른고딕" pitchFamily="50" charset="-127"/>
                <a:ea typeface="나눔바른고딕" pitchFamily="50" charset="-127"/>
              </a:rPr>
              <a:t>경로당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관련 질병 등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저장</a:t>
            </a:r>
            <a:endParaRPr lang="en-US" altLang="ko-KR" sz="700" dirty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2019.01.07 Release Branch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자료저장</a:t>
            </a:r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초기 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PPT,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Develop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자료 중 회의를 거쳐 선별된</a:t>
            </a:r>
            <a:endParaRPr lang="en-US" altLang="ko-KR" sz="7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700" dirty="0" err="1" smtClean="0">
                <a:latin typeface="나눔바른고딕" pitchFamily="50" charset="-127"/>
                <a:ea typeface="나눔바른고딕" pitchFamily="50" charset="-127"/>
              </a:rPr>
              <a:t>어린이집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 경로당 관련 질병 관련 제품 분석 결과물을 코드와 함께 저장</a:t>
            </a:r>
            <a:endParaRPr lang="en-US" altLang="ko-KR" sz="700" dirty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2019.01.20 Hotfix Branch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자료저장</a:t>
            </a:r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PPT,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분석 결과물 수정 및 </a:t>
            </a:r>
            <a:r>
              <a:rPr lang="ko-KR" altLang="en-US" sz="700" dirty="0">
                <a:latin typeface="나눔바른고딕" pitchFamily="50" charset="-127"/>
                <a:ea typeface="나눔바른고딕" pitchFamily="50" charset="-127"/>
              </a:rPr>
              <a:t>아이디어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 추가</a:t>
            </a:r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 코드 정리 </a:t>
            </a:r>
            <a:endParaRPr lang="en-US" altLang="ko-KR" sz="7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2019.01.23 Master Branch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자료저장</a:t>
            </a:r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en-US" altLang="ko-KR" sz="700" dirty="0" smtClean="0">
                <a:latin typeface="나눔바른고딕" pitchFamily="50" charset="-127"/>
                <a:ea typeface="나눔바른고딕" pitchFamily="50" charset="-127"/>
              </a:rPr>
              <a:t>PPT </a:t>
            </a:r>
            <a:r>
              <a:rPr lang="ko-KR" altLang="en-US" sz="700" dirty="0" smtClean="0">
                <a:latin typeface="나눔바른고딕" pitchFamily="50" charset="-127"/>
                <a:ea typeface="나눔바른고딕" pitchFamily="50" charset="-127"/>
              </a:rPr>
              <a:t>홈페이지 마무리 후 프로젝트 종료</a:t>
            </a:r>
            <a:endParaRPr lang="en-US" altLang="ko-KR" sz="8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8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764693"/>
            <a:ext cx="1583532" cy="2815169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944613" y="783796"/>
            <a:ext cx="4283571" cy="2147994"/>
            <a:chOff x="1619672" y="771550"/>
            <a:chExt cx="4283571" cy="21479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441"/>
            <a:stretch/>
          </p:blipFill>
          <p:spPr>
            <a:xfrm>
              <a:off x="1619672" y="771550"/>
              <a:ext cx="4248150" cy="20377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994" y="1047336"/>
              <a:ext cx="4248150" cy="21607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1335368"/>
              <a:ext cx="4283571" cy="18714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1551392"/>
              <a:ext cx="4248150" cy="18632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1767416"/>
              <a:ext cx="4281289" cy="22972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010440"/>
              <a:ext cx="4239767" cy="909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379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23528" y="699542"/>
            <a:ext cx="84969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3528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INDEX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850" y="1282571"/>
            <a:ext cx="4248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서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프로젝트 본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론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프로젝트 결론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현재 연구 진행상황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·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후 연구 계획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60232" y="391765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PAGE 9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2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1087</Words>
  <Application>Microsoft Office PowerPoint</Application>
  <PresentationFormat>화면 슬라이드 쇼(16:9)</PresentationFormat>
  <Paragraphs>312</Paragraphs>
  <Slides>30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140</cp:revision>
  <dcterms:created xsi:type="dcterms:W3CDTF">2019-02-19T00:16:11Z</dcterms:created>
  <dcterms:modified xsi:type="dcterms:W3CDTF">2019-02-25T05:57:21Z</dcterms:modified>
</cp:coreProperties>
</file>